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3" r:id="rId1"/>
  </p:sldMasterIdLst>
  <p:sldIdLst>
    <p:sldId id="258" r:id="rId2"/>
    <p:sldId id="259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4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rystyna Ratajczak" userId="6bf72ae81a16b3fb" providerId="LiveId" clId="{C676DBF7-03D2-4988-814A-150846876736}"/>
    <pc:docChg chg="custSel modSld">
      <pc:chgData name="Krystyna Ratajczak" userId="6bf72ae81a16b3fb" providerId="LiveId" clId="{C676DBF7-03D2-4988-814A-150846876736}" dt="2024-08-21T11:43:24.664" v="705" actId="20577"/>
      <pc:docMkLst>
        <pc:docMk/>
      </pc:docMkLst>
      <pc:sldChg chg="modSp mod">
        <pc:chgData name="Krystyna Ratajczak" userId="6bf72ae81a16b3fb" providerId="LiveId" clId="{C676DBF7-03D2-4988-814A-150846876736}" dt="2024-08-21T11:43:24.664" v="705" actId="20577"/>
        <pc:sldMkLst>
          <pc:docMk/>
          <pc:sldMk cId="1653500810" sldId="258"/>
        </pc:sldMkLst>
        <pc:spChg chg="mod">
          <ac:chgData name="Krystyna Ratajczak" userId="6bf72ae81a16b3fb" providerId="LiveId" clId="{C676DBF7-03D2-4988-814A-150846876736}" dt="2024-08-21T08:02:57.917" v="69" actId="6549"/>
          <ac:spMkLst>
            <pc:docMk/>
            <pc:sldMk cId="1653500810" sldId="258"/>
            <ac:spMk id="6" creationId="{66870AFB-DA50-ABCF-B8A3-CC04F5F85815}"/>
          </ac:spMkLst>
        </pc:spChg>
        <pc:spChg chg="mod">
          <ac:chgData name="Krystyna Ratajczak" userId="6bf72ae81a16b3fb" providerId="LiveId" clId="{C676DBF7-03D2-4988-814A-150846876736}" dt="2024-08-21T08:03:04.853" v="71" actId="20577"/>
          <ac:spMkLst>
            <pc:docMk/>
            <pc:sldMk cId="1653500810" sldId="258"/>
            <ac:spMk id="7" creationId="{8EA4284B-D1F9-0FB6-4EEF-9685219356EE}"/>
          </ac:spMkLst>
        </pc:spChg>
        <pc:spChg chg="mod">
          <ac:chgData name="Krystyna Ratajczak" userId="6bf72ae81a16b3fb" providerId="LiveId" clId="{C676DBF7-03D2-4988-814A-150846876736}" dt="2024-08-21T11:43:24.664" v="705" actId="20577"/>
          <ac:spMkLst>
            <pc:docMk/>
            <pc:sldMk cId="1653500810" sldId="258"/>
            <ac:spMk id="8" creationId="{DE167D3E-4ED3-91F6-6E3C-E4652CB762FC}"/>
          </ac:spMkLst>
        </pc:spChg>
        <pc:spChg chg="mod">
          <ac:chgData name="Krystyna Ratajczak" userId="6bf72ae81a16b3fb" providerId="LiveId" clId="{C676DBF7-03D2-4988-814A-150846876736}" dt="2024-08-21T08:01:25.323" v="5" actId="20577"/>
          <ac:spMkLst>
            <pc:docMk/>
            <pc:sldMk cId="1653500810" sldId="258"/>
            <ac:spMk id="9" creationId="{577B726A-D792-1A06-E636-631041428B00}"/>
          </ac:spMkLst>
        </pc:spChg>
        <pc:spChg chg="mod">
          <ac:chgData name="Krystyna Ratajczak" userId="6bf72ae81a16b3fb" providerId="LiveId" clId="{C676DBF7-03D2-4988-814A-150846876736}" dt="2024-08-21T11:20:03.583" v="586" actId="113"/>
          <ac:spMkLst>
            <pc:docMk/>
            <pc:sldMk cId="1653500810" sldId="258"/>
            <ac:spMk id="10" creationId="{49174189-C8A7-EC63-C14D-11EE8DA96D3C}"/>
          </ac:spMkLst>
        </pc:spChg>
      </pc:sldChg>
      <pc:sldChg chg="modSp mod">
        <pc:chgData name="Krystyna Ratajczak" userId="6bf72ae81a16b3fb" providerId="LiveId" clId="{C676DBF7-03D2-4988-814A-150846876736}" dt="2024-08-21T11:32:32.762" v="692" actId="20577"/>
        <pc:sldMkLst>
          <pc:docMk/>
          <pc:sldMk cId="737107665" sldId="259"/>
        </pc:sldMkLst>
        <pc:spChg chg="mod">
          <ac:chgData name="Krystyna Ratajczak" userId="6bf72ae81a16b3fb" providerId="LiveId" clId="{C676DBF7-03D2-4988-814A-150846876736}" dt="2024-08-21T08:11:05.488" v="372" actId="20577"/>
          <ac:spMkLst>
            <pc:docMk/>
            <pc:sldMk cId="737107665" sldId="259"/>
            <ac:spMk id="4" creationId="{83D7C0BA-9286-5F93-6DDC-ACBD5330E37D}"/>
          </ac:spMkLst>
        </pc:spChg>
        <pc:spChg chg="mod">
          <ac:chgData name="Krystyna Ratajczak" userId="6bf72ae81a16b3fb" providerId="LiveId" clId="{C676DBF7-03D2-4988-814A-150846876736}" dt="2024-08-21T08:07:32.428" v="199" actId="14100"/>
          <ac:spMkLst>
            <pc:docMk/>
            <pc:sldMk cId="737107665" sldId="259"/>
            <ac:spMk id="6" creationId="{393E4764-3C08-FDA7-29D9-47C36A6EAD09}"/>
          </ac:spMkLst>
        </pc:spChg>
        <pc:spChg chg="mod">
          <ac:chgData name="Krystyna Ratajczak" userId="6bf72ae81a16b3fb" providerId="LiveId" clId="{C676DBF7-03D2-4988-814A-150846876736}" dt="2024-08-21T11:32:32.762" v="692" actId="20577"/>
          <ac:spMkLst>
            <pc:docMk/>
            <pc:sldMk cId="737107665" sldId="259"/>
            <ac:spMk id="9" creationId="{62C0C02C-6CD6-EB55-BBF8-031203112EDA}"/>
          </ac:spMkLst>
        </pc:spChg>
        <pc:picChg chg="mod">
          <ac:chgData name="Krystyna Ratajczak" userId="6bf72ae81a16b3fb" providerId="LiveId" clId="{C676DBF7-03D2-4988-814A-150846876736}" dt="2024-08-21T11:31:41.002" v="651" actId="1076"/>
          <ac:picMkLst>
            <pc:docMk/>
            <pc:sldMk cId="737107665" sldId="259"/>
            <ac:picMk id="8" creationId="{C9504E35-D488-B271-8718-1FE8CF0243E0}"/>
          </ac:picMkLst>
        </pc:picChg>
      </pc:sldChg>
    </pc:docChg>
  </pc:docChgLst>
  <pc:docChgLst>
    <pc:chgData name="Krystyna Ratajczak" userId="6bf72ae81a16b3fb" providerId="LiveId" clId="{24957D0A-CA91-4CB6-85FC-0A8490E08749}"/>
    <pc:docChg chg="undo custSel addSld modSld">
      <pc:chgData name="Krystyna Ratajczak" userId="6bf72ae81a16b3fb" providerId="LiveId" clId="{24957D0A-CA91-4CB6-85FC-0A8490E08749}" dt="2023-09-19T11:17:57.949" v="1393" actId="2710"/>
      <pc:docMkLst>
        <pc:docMk/>
      </pc:docMkLst>
      <pc:sldChg chg="addSp delSp modSp mod">
        <pc:chgData name="Krystyna Ratajczak" userId="6bf72ae81a16b3fb" providerId="LiveId" clId="{24957D0A-CA91-4CB6-85FC-0A8490E08749}" dt="2023-09-19T11:17:57.949" v="1393" actId="2710"/>
        <pc:sldMkLst>
          <pc:docMk/>
          <pc:sldMk cId="1653500810" sldId="258"/>
        </pc:sldMkLst>
        <pc:spChg chg="add del mod">
          <ac:chgData name="Krystyna Ratajczak" userId="6bf72ae81a16b3fb" providerId="LiveId" clId="{24957D0A-CA91-4CB6-85FC-0A8490E08749}" dt="2023-09-19T11:16:10.241" v="1361"/>
          <ac:spMkLst>
            <pc:docMk/>
            <pc:sldMk cId="1653500810" sldId="258"/>
            <ac:spMk id="2" creationId="{C2F8E09E-1A79-9412-86BC-17FCBF20EE2B}"/>
          </ac:spMkLst>
        </pc:spChg>
        <pc:spChg chg="mod">
          <ac:chgData name="Krystyna Ratajczak" userId="6bf72ae81a16b3fb" providerId="LiveId" clId="{24957D0A-CA91-4CB6-85FC-0A8490E08749}" dt="2023-09-14T08:32:12.812" v="1224" actId="20577"/>
          <ac:spMkLst>
            <pc:docMk/>
            <pc:sldMk cId="1653500810" sldId="258"/>
            <ac:spMk id="6" creationId="{66870AFB-DA50-ABCF-B8A3-CC04F5F85815}"/>
          </ac:spMkLst>
        </pc:spChg>
        <pc:spChg chg="mod">
          <ac:chgData name="Krystyna Ratajczak" userId="6bf72ae81a16b3fb" providerId="LiveId" clId="{24957D0A-CA91-4CB6-85FC-0A8490E08749}" dt="2023-08-24T10:28:26.076" v="694" actId="20577"/>
          <ac:spMkLst>
            <pc:docMk/>
            <pc:sldMk cId="1653500810" sldId="258"/>
            <ac:spMk id="7" creationId="{8EA4284B-D1F9-0FB6-4EEF-9685219356EE}"/>
          </ac:spMkLst>
        </pc:spChg>
        <pc:spChg chg="mod">
          <ac:chgData name="Krystyna Ratajczak" userId="6bf72ae81a16b3fb" providerId="LiveId" clId="{24957D0A-CA91-4CB6-85FC-0A8490E08749}" dt="2023-09-19T11:17:57.949" v="1393" actId="2710"/>
          <ac:spMkLst>
            <pc:docMk/>
            <pc:sldMk cId="1653500810" sldId="258"/>
            <ac:spMk id="8" creationId="{DE167D3E-4ED3-91F6-6E3C-E4652CB762FC}"/>
          </ac:spMkLst>
        </pc:spChg>
        <pc:spChg chg="mod">
          <ac:chgData name="Krystyna Ratajczak" userId="6bf72ae81a16b3fb" providerId="LiveId" clId="{24957D0A-CA91-4CB6-85FC-0A8490E08749}" dt="2023-08-22T11:06:37.096" v="62" actId="403"/>
          <ac:spMkLst>
            <pc:docMk/>
            <pc:sldMk cId="1653500810" sldId="258"/>
            <ac:spMk id="9" creationId="{577B726A-D792-1A06-E636-631041428B00}"/>
          </ac:spMkLst>
        </pc:spChg>
        <pc:spChg chg="mod">
          <ac:chgData name="Krystyna Ratajczak" userId="6bf72ae81a16b3fb" providerId="LiveId" clId="{24957D0A-CA91-4CB6-85FC-0A8490E08749}" dt="2023-08-24T10:35:24.390" v="905" actId="20578"/>
          <ac:spMkLst>
            <pc:docMk/>
            <pc:sldMk cId="1653500810" sldId="258"/>
            <ac:spMk id="10" creationId="{49174189-C8A7-EC63-C14D-11EE8DA96D3C}"/>
          </ac:spMkLst>
        </pc:spChg>
        <pc:spChg chg="add del mod">
          <ac:chgData name="Krystyna Ratajczak" userId="6bf72ae81a16b3fb" providerId="LiveId" clId="{24957D0A-CA91-4CB6-85FC-0A8490E08749}" dt="2023-08-22T11:04:39.823" v="3" actId="767"/>
          <ac:spMkLst>
            <pc:docMk/>
            <pc:sldMk cId="1653500810" sldId="258"/>
            <ac:spMk id="11" creationId="{F604F1B8-7E46-90F9-3CA2-AF382403E80C}"/>
          </ac:spMkLst>
        </pc:spChg>
        <pc:spChg chg="add del mod">
          <ac:chgData name="Krystyna Ratajczak" userId="6bf72ae81a16b3fb" providerId="LiveId" clId="{24957D0A-CA91-4CB6-85FC-0A8490E08749}" dt="2023-09-14T08:33:40.509" v="1294"/>
          <ac:spMkLst>
            <pc:docMk/>
            <pc:sldMk cId="1653500810" sldId="258"/>
            <ac:spMk id="12" creationId="{7AAA5706-F170-5E75-F92A-AAAD323471A8}"/>
          </ac:spMkLst>
        </pc:spChg>
        <pc:picChg chg="mod">
          <ac:chgData name="Krystyna Ratajczak" userId="6bf72ae81a16b3fb" providerId="LiveId" clId="{24957D0A-CA91-4CB6-85FC-0A8490E08749}" dt="2023-08-24T10:28:04.780" v="684" actId="14100"/>
          <ac:picMkLst>
            <pc:docMk/>
            <pc:sldMk cId="1653500810" sldId="258"/>
            <ac:picMk id="3" creationId="{815260D4-881F-79F2-5C60-383F4E876BB5}"/>
          </ac:picMkLst>
        </pc:picChg>
      </pc:sldChg>
      <pc:sldChg chg="addSp modSp new mod">
        <pc:chgData name="Krystyna Ratajczak" userId="6bf72ae81a16b3fb" providerId="LiveId" clId="{24957D0A-CA91-4CB6-85FC-0A8490E08749}" dt="2023-09-14T08:31:42.415" v="1223" actId="20577"/>
        <pc:sldMkLst>
          <pc:docMk/>
          <pc:sldMk cId="737107665" sldId="259"/>
        </pc:sldMkLst>
        <pc:spChg chg="add mod">
          <ac:chgData name="Krystyna Ratajczak" userId="6bf72ae81a16b3fb" providerId="LiveId" clId="{24957D0A-CA91-4CB6-85FC-0A8490E08749}" dt="2023-09-14T08:30:19.305" v="1153" actId="20577"/>
          <ac:spMkLst>
            <pc:docMk/>
            <pc:sldMk cId="737107665" sldId="259"/>
            <ac:spMk id="4" creationId="{83D7C0BA-9286-5F93-6DDC-ACBD5330E37D}"/>
          </ac:spMkLst>
        </pc:spChg>
        <pc:spChg chg="add">
          <ac:chgData name="Krystyna Ratajczak" userId="6bf72ae81a16b3fb" providerId="LiveId" clId="{24957D0A-CA91-4CB6-85FC-0A8490E08749}" dt="2023-08-22T11:16:11.334" v="133" actId="22"/>
          <ac:spMkLst>
            <pc:docMk/>
            <pc:sldMk cId="737107665" sldId="259"/>
            <ac:spMk id="6" creationId="{393E4764-3C08-FDA7-29D9-47C36A6EAD09}"/>
          </ac:spMkLst>
        </pc:spChg>
        <pc:spChg chg="add mod">
          <ac:chgData name="Krystyna Ratajczak" userId="6bf72ae81a16b3fb" providerId="LiveId" clId="{24957D0A-CA91-4CB6-85FC-0A8490E08749}" dt="2023-09-14T08:31:42.415" v="1223" actId="20577"/>
          <ac:spMkLst>
            <pc:docMk/>
            <pc:sldMk cId="737107665" sldId="259"/>
            <ac:spMk id="9" creationId="{62C0C02C-6CD6-EB55-BBF8-031203112EDA}"/>
          </ac:spMkLst>
        </pc:spChg>
        <pc:picChg chg="add mod">
          <ac:chgData name="Krystyna Ratajczak" userId="6bf72ae81a16b3fb" providerId="LiveId" clId="{24957D0A-CA91-4CB6-85FC-0A8490E08749}" dt="2023-08-22T11:07:20.417" v="66"/>
          <ac:picMkLst>
            <pc:docMk/>
            <pc:sldMk cId="737107665" sldId="259"/>
            <ac:picMk id="2" creationId="{0E67BCB0-62A0-8DD9-DDAD-531F21697DA7}"/>
          </ac:picMkLst>
        </pc:picChg>
        <pc:picChg chg="add mod ord">
          <ac:chgData name="Krystyna Ratajczak" userId="6bf72ae81a16b3fb" providerId="LiveId" clId="{24957D0A-CA91-4CB6-85FC-0A8490E08749}" dt="2023-08-24T07:43:24.094" v="528" actId="1076"/>
          <ac:picMkLst>
            <pc:docMk/>
            <pc:sldMk cId="737107665" sldId="259"/>
            <ac:picMk id="5" creationId="{4340E4B1-8CE2-84ED-4BB2-DDE0632F44C3}"/>
          </ac:picMkLst>
        </pc:picChg>
        <pc:picChg chg="add mod ord">
          <ac:chgData name="Krystyna Ratajczak" userId="6bf72ae81a16b3fb" providerId="LiveId" clId="{24957D0A-CA91-4CB6-85FC-0A8490E08749}" dt="2023-08-24T08:40:52.114" v="569" actId="1076"/>
          <ac:picMkLst>
            <pc:docMk/>
            <pc:sldMk cId="737107665" sldId="259"/>
            <ac:picMk id="7" creationId="{1DCA416A-2EDC-07B0-4EE5-8BA2F9EC6EFC}"/>
          </ac:picMkLst>
        </pc:picChg>
        <pc:picChg chg="add mod">
          <ac:chgData name="Krystyna Ratajczak" userId="6bf72ae81a16b3fb" providerId="LiveId" clId="{24957D0A-CA91-4CB6-85FC-0A8490E08749}" dt="2023-09-14T08:30:33.316" v="1156" actId="1076"/>
          <ac:picMkLst>
            <pc:docMk/>
            <pc:sldMk cId="737107665" sldId="259"/>
            <ac:picMk id="8" creationId="{C9504E35-D488-B271-8718-1FE8CF0243E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EA6FC-2E89-49E3-B1E0-DB9AFFEE75AB}" type="datetimeFigureOut">
              <a:rPr lang="pl-PL" smtClean="0"/>
              <a:t>21.08.2024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029EBEB5-F48B-4F26-A3BA-BC3003C2EED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238827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EA6FC-2E89-49E3-B1E0-DB9AFFEE75AB}" type="datetimeFigureOut">
              <a:rPr lang="pl-PL" smtClean="0"/>
              <a:t>21.08.2024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29EBEB5-F48B-4F26-A3BA-BC3003C2EED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81596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EA6FC-2E89-49E3-B1E0-DB9AFFEE75AB}" type="datetimeFigureOut">
              <a:rPr lang="pl-PL" smtClean="0"/>
              <a:t>21.08.2024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29EBEB5-F48B-4F26-A3BA-BC3003C2EED0}" type="slidenum">
              <a:rPr lang="pl-PL" smtClean="0"/>
              <a:t>‹#›</a:t>
            </a:fld>
            <a:endParaRPr lang="pl-PL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781245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EA6FC-2E89-49E3-B1E0-DB9AFFEE75AB}" type="datetimeFigureOut">
              <a:rPr lang="pl-PL" smtClean="0"/>
              <a:t>21.08.2024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29EBEB5-F48B-4F26-A3BA-BC3003C2EED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494133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 cyta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EA6FC-2E89-49E3-B1E0-DB9AFFEE75AB}" type="datetimeFigureOut">
              <a:rPr lang="pl-PL" smtClean="0"/>
              <a:t>21.08.2024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29EBEB5-F48B-4F26-A3BA-BC3003C2EED0}" type="slidenum">
              <a:rPr lang="pl-PL" smtClean="0"/>
              <a:t>‹#›</a:t>
            </a:fld>
            <a:endParaRPr lang="pl-PL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682146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wda lub fał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EA6FC-2E89-49E3-B1E0-DB9AFFEE75AB}" type="datetimeFigureOut">
              <a:rPr lang="pl-PL" smtClean="0"/>
              <a:t>21.08.2024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29EBEB5-F48B-4F26-A3BA-BC3003C2EED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835538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EA6FC-2E89-49E3-B1E0-DB9AFFEE75AB}" type="datetimeFigureOut">
              <a:rPr lang="pl-PL" smtClean="0"/>
              <a:t>21.08.2024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BEB5-F48B-4F26-A3BA-BC3003C2EED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360860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EA6FC-2E89-49E3-B1E0-DB9AFFEE75AB}" type="datetimeFigureOut">
              <a:rPr lang="pl-PL" smtClean="0"/>
              <a:t>21.08.2024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BEB5-F48B-4F26-A3BA-BC3003C2EED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49450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EA6FC-2E89-49E3-B1E0-DB9AFFEE75AB}" type="datetimeFigureOut">
              <a:rPr lang="pl-PL" smtClean="0"/>
              <a:t>21.08.2024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BEB5-F48B-4F26-A3BA-BC3003C2EED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07241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EA6FC-2E89-49E3-B1E0-DB9AFFEE75AB}" type="datetimeFigureOut">
              <a:rPr lang="pl-PL" smtClean="0"/>
              <a:t>21.08.2024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29EBEB5-F48B-4F26-A3BA-BC3003C2EED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88961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EA6FC-2E89-49E3-B1E0-DB9AFFEE75AB}" type="datetimeFigureOut">
              <a:rPr lang="pl-PL" smtClean="0"/>
              <a:t>21.08.2024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029EBEB5-F48B-4F26-A3BA-BC3003C2EED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02538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EA6FC-2E89-49E3-B1E0-DB9AFFEE75AB}" type="datetimeFigureOut">
              <a:rPr lang="pl-PL" smtClean="0"/>
              <a:t>21.08.2024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029EBEB5-F48B-4F26-A3BA-BC3003C2EED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68977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EA6FC-2E89-49E3-B1E0-DB9AFFEE75AB}" type="datetimeFigureOut">
              <a:rPr lang="pl-PL" smtClean="0"/>
              <a:t>21.08.2024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BEB5-F48B-4F26-A3BA-BC3003C2EED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424133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EA6FC-2E89-49E3-B1E0-DB9AFFEE75AB}" type="datetimeFigureOut">
              <a:rPr lang="pl-PL" smtClean="0"/>
              <a:t>21.08.2024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BEB5-F48B-4F26-A3BA-BC3003C2EED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556110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EA6FC-2E89-49E3-B1E0-DB9AFFEE75AB}" type="datetimeFigureOut">
              <a:rPr lang="pl-PL" smtClean="0"/>
              <a:t>21.08.2024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EBEB5-F48B-4F26-A3BA-BC3003C2EED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39460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EA6FC-2E89-49E3-B1E0-DB9AFFEE75AB}" type="datetimeFigureOut">
              <a:rPr lang="pl-PL" smtClean="0"/>
              <a:t>21.08.2024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29EBEB5-F48B-4F26-A3BA-BC3003C2EED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582807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EA6FC-2E89-49E3-B1E0-DB9AFFEE75AB}" type="datetimeFigureOut">
              <a:rPr lang="pl-PL" smtClean="0"/>
              <a:t>21.08.2024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029EBEB5-F48B-4F26-A3BA-BC3003C2EED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17307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  <p:sldLayoutId id="2147483805" r:id="rId12"/>
    <p:sldLayoutId id="2147483806" r:id="rId13"/>
    <p:sldLayoutId id="2147483807" r:id="rId14"/>
    <p:sldLayoutId id="2147483808" r:id="rId15"/>
    <p:sldLayoutId id="214748380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815260D4-881F-79F2-5C60-383F4E876B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3483" y="1499065"/>
            <a:ext cx="5619329" cy="3367369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8AE2848E-4246-E6EA-D4EB-442D127DAC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197503" cy="807305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66870AFB-DA50-ABCF-B8A3-CC04F5F85815}"/>
              </a:ext>
            </a:extLst>
          </p:cNvPr>
          <p:cNvSpPr txBox="1"/>
          <p:nvPr/>
        </p:nvSpPr>
        <p:spPr>
          <a:xfrm>
            <a:off x="1540932" y="203200"/>
            <a:ext cx="8652933" cy="992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dirty="0">
                <a:latin typeface="Algerian" panose="04020705040A02060702" pitchFamily="82" charset="0"/>
              </a:rPr>
              <a:t>Gminny Dom Kultury w Kolsku</a:t>
            </a:r>
          </a:p>
          <a:p>
            <a:pPr algn="ctr">
              <a:lnSpc>
                <a:spcPct val="150000"/>
              </a:lnSpc>
            </a:pPr>
            <a:r>
              <a:rPr lang="pl-PL" sz="2000" dirty="0">
                <a:latin typeface="Algerian" panose="04020705040A02060702" pitchFamily="82" charset="0"/>
              </a:rPr>
              <a:t>Ogłasza nabór  na zajęcia: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8EA4284B-D1F9-0FB6-4EEF-9685219356EE}"/>
              </a:ext>
            </a:extLst>
          </p:cNvPr>
          <p:cNvSpPr txBox="1"/>
          <p:nvPr/>
        </p:nvSpPr>
        <p:spPr>
          <a:xfrm>
            <a:off x="3343483" y="4241801"/>
            <a:ext cx="57611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 b="1" dirty="0"/>
              <a:t>dla dzieci </a:t>
            </a:r>
            <a:r>
              <a:rPr lang="pl-PL" sz="3000" b="1" dirty="0"/>
              <a:t>w wieku 6-13 lat</a:t>
            </a: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DE167D3E-4ED3-91F6-6E3C-E4652CB762FC}"/>
              </a:ext>
            </a:extLst>
          </p:cNvPr>
          <p:cNvSpPr txBox="1"/>
          <p:nvPr/>
        </p:nvSpPr>
        <p:spPr>
          <a:xfrm>
            <a:off x="1197503" y="4948256"/>
            <a:ext cx="6617230" cy="1805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l-PL" sz="1400" dirty="0"/>
              <a:t>GDK Kolsko: </a:t>
            </a:r>
            <a:r>
              <a:rPr lang="pl-PL" sz="1400" u="sng" dirty="0"/>
              <a:t>miejsce - KAWIARENKA GDK  </a:t>
            </a:r>
          </a:p>
          <a:p>
            <a:pPr>
              <a:lnSpc>
                <a:spcPct val="150000"/>
              </a:lnSpc>
            </a:pPr>
            <a:r>
              <a:rPr lang="pl-PL" sz="1400" u="sng" dirty="0"/>
              <a:t>Spotkanie organizacyjne  dla dzieci wraz z rodzicami odbędzie się w dniu </a:t>
            </a:r>
            <a:r>
              <a:rPr lang="pl-PL" sz="2000" b="1" u="sng" dirty="0"/>
              <a:t>4.09.2024 r</a:t>
            </a:r>
            <a:r>
              <a:rPr lang="pl-PL" sz="1400" u="sng"/>
              <a:t>.  (środa</a:t>
            </a:r>
            <a:r>
              <a:rPr lang="pl-PL" sz="1400" u="sng" dirty="0"/>
              <a:t>)  o godz.</a:t>
            </a:r>
            <a:r>
              <a:rPr lang="pl-PL" sz="2000" b="1" u="sng" dirty="0"/>
              <a:t>16.00</a:t>
            </a:r>
          </a:p>
          <a:p>
            <a:pPr>
              <a:lnSpc>
                <a:spcPct val="150000"/>
              </a:lnSpc>
            </a:pPr>
            <a:endParaRPr lang="pl-PL" sz="1400" b="1" u="sng" dirty="0"/>
          </a:p>
          <a:p>
            <a:pPr>
              <a:lnSpc>
                <a:spcPct val="150000"/>
              </a:lnSpc>
            </a:pPr>
            <a:r>
              <a:rPr lang="pl-PL" sz="1400" b="1" u="sng" dirty="0"/>
              <a:t>    Zapraszamy do zapisów pod nr tel. 683524112 oraz 683788110</a:t>
            </a:r>
            <a:endParaRPr lang="pl-PL" sz="1600" b="1" u="sng" dirty="0"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577B726A-D792-1A06-E636-631041428B00}"/>
              </a:ext>
            </a:extLst>
          </p:cNvPr>
          <p:cNvSpPr txBox="1"/>
          <p:nvPr/>
        </p:nvSpPr>
        <p:spPr>
          <a:xfrm>
            <a:off x="8391312" y="5358602"/>
            <a:ext cx="35983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latin typeface="Algerian" panose="04020705040A02060702" pitchFamily="82" charset="0"/>
              </a:rPr>
              <a:t>Koszt </a:t>
            </a:r>
            <a:r>
              <a:rPr lang="pl-PL" sz="2800" dirty="0">
                <a:latin typeface="Algerian" panose="04020705040A02060702" pitchFamily="82" charset="0"/>
              </a:rPr>
              <a:t>100 </a:t>
            </a:r>
            <a:r>
              <a:rPr lang="pl-PL" dirty="0">
                <a:latin typeface="Algerian" panose="04020705040A02060702" pitchFamily="82" charset="0"/>
              </a:rPr>
              <a:t>zł /dziecko/ m-c</a:t>
            </a: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49174189-C8A7-EC63-C14D-11EE8DA96D3C}"/>
              </a:ext>
            </a:extLst>
          </p:cNvPr>
          <p:cNvSpPr txBox="1"/>
          <p:nvPr/>
        </p:nvSpPr>
        <p:spPr>
          <a:xfrm>
            <a:off x="8526779" y="6030612"/>
            <a:ext cx="34628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/>
              <a:t>Zajęcia prowadzi p. </a:t>
            </a:r>
            <a:r>
              <a:rPr lang="pl-PL" sz="1400" b="1" dirty="0"/>
              <a:t>Marta Zmyślony</a:t>
            </a:r>
          </a:p>
        </p:txBody>
      </p:sp>
    </p:spTree>
    <p:extLst>
      <p:ext uri="{BB962C8B-B14F-4D97-AF65-F5344CB8AC3E}">
        <p14:creationId xmlns:p14="http://schemas.microsoft.com/office/powerpoint/2010/main" val="16535008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>
            <a:extLst>
              <a:ext uri="{FF2B5EF4-FFF2-40B4-BE49-F238E27FC236}">
                <a16:creationId xmlns:a16="http://schemas.microsoft.com/office/drawing/2014/main" id="{1DCA416A-2EDC-07B0-4EE5-8BA2F9EC6E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4739" y="3462700"/>
            <a:ext cx="4032335" cy="2179381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4340E4B1-8CE2-84ED-4BB2-DDE0632F44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382" y="3271718"/>
            <a:ext cx="4032335" cy="2179381"/>
          </a:xfrm>
          <a:prstGeom prst="rect">
            <a:avLst/>
          </a:prstGeom>
        </p:spPr>
      </p:pic>
      <p:pic>
        <p:nvPicPr>
          <p:cNvPr id="2" name="Obraz 1">
            <a:extLst>
              <a:ext uri="{FF2B5EF4-FFF2-40B4-BE49-F238E27FC236}">
                <a16:creationId xmlns:a16="http://schemas.microsoft.com/office/drawing/2014/main" id="{0E67BCB0-62A0-8DD9-DDAD-531F21697D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197503" cy="807305"/>
          </a:xfrm>
          <a:prstGeom prst="rect">
            <a:avLst/>
          </a:prstGeom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83D7C0BA-9286-5F93-6DDC-ACBD5330E37D}"/>
              </a:ext>
            </a:extLst>
          </p:cNvPr>
          <p:cNvSpPr txBox="1"/>
          <p:nvPr/>
        </p:nvSpPr>
        <p:spPr>
          <a:xfrm>
            <a:off x="1884516" y="109702"/>
            <a:ext cx="9645445" cy="3014223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l-PL" sz="2800" dirty="0">
                <a:latin typeface="Algerian" panose="04020705040A02060702" pitchFamily="82" charset="0"/>
              </a:rPr>
              <a:t>Gminny Dom Kultury w Kolsku</a:t>
            </a:r>
          </a:p>
          <a:p>
            <a:pPr algn="ctr">
              <a:lnSpc>
                <a:spcPct val="150000"/>
              </a:lnSpc>
            </a:pPr>
            <a:r>
              <a:rPr lang="pl-PL" sz="1800" dirty="0"/>
              <a:t>Ogłasza nabór oraz  kontynuację </a:t>
            </a:r>
          </a:p>
          <a:p>
            <a:pPr algn="ctr">
              <a:lnSpc>
                <a:spcPct val="150000"/>
              </a:lnSpc>
            </a:pPr>
            <a:r>
              <a:rPr lang="pl-PL" sz="4000" dirty="0">
                <a:solidFill>
                  <a:srgbClr val="7030A0"/>
                </a:solidFill>
                <a:latin typeface="Bookman Old Style" panose="02050604050505020204" pitchFamily="18" charset="0"/>
              </a:rPr>
              <a:t>Zajęć Tanecznych</a:t>
            </a:r>
          </a:p>
          <a:p>
            <a:pPr algn="ctr"/>
            <a:r>
              <a:rPr lang="pl-PL" sz="2400" dirty="0">
                <a:solidFill>
                  <a:srgbClr val="7030A0"/>
                </a:solidFill>
                <a:latin typeface="Algerian" panose="04020705040A02060702" pitchFamily="82" charset="0"/>
              </a:rPr>
              <a:t>Z elementami choreografii</a:t>
            </a:r>
          </a:p>
          <a:p>
            <a:pPr algn="ctr">
              <a:lnSpc>
                <a:spcPct val="150000"/>
              </a:lnSpc>
            </a:pPr>
            <a:r>
              <a:rPr lang="pl-PL" dirty="0">
                <a:solidFill>
                  <a:srgbClr val="7030A0"/>
                </a:solidFill>
                <a:latin typeface="Arial Black" panose="020B0A04020102020204" pitchFamily="34" charset="0"/>
              </a:rPr>
              <a:t>dla dzieci w wieku od 4 r.ż.</a:t>
            </a:r>
          </a:p>
          <a:p>
            <a:pPr algn="ctr">
              <a:lnSpc>
                <a:spcPct val="150000"/>
              </a:lnSpc>
            </a:pPr>
            <a:endParaRPr lang="pl-PL" sz="1800" dirty="0">
              <a:latin typeface="Algerian" panose="04020705040A02060702" pitchFamily="82" charset="0"/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393E4764-3C08-FDA7-29D9-47C36A6EAD09}"/>
              </a:ext>
            </a:extLst>
          </p:cNvPr>
          <p:cNvSpPr txBox="1"/>
          <p:nvPr/>
        </p:nvSpPr>
        <p:spPr>
          <a:xfrm>
            <a:off x="3175001" y="2792913"/>
            <a:ext cx="742526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dirty="0">
                <a:latin typeface="Algerian" panose="04020705040A02060702" pitchFamily="82" charset="0"/>
              </a:rPr>
              <a:t>ZAJECIA prowadzone przez instruktora ze szkoły tańca</a:t>
            </a:r>
          </a:p>
          <a:p>
            <a:endParaRPr lang="pl-PL" dirty="0"/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C9504E35-D488-B271-8718-1FE8CF0243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6473" y="3161159"/>
            <a:ext cx="2387457" cy="1145834"/>
          </a:xfrm>
          <a:prstGeom prst="rect">
            <a:avLst/>
          </a:prstGeom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62C0C02C-6CD6-EB55-BBF8-031203112EDA}"/>
              </a:ext>
            </a:extLst>
          </p:cNvPr>
          <p:cNvSpPr txBox="1"/>
          <p:nvPr/>
        </p:nvSpPr>
        <p:spPr>
          <a:xfrm>
            <a:off x="865380" y="4344227"/>
            <a:ext cx="10821694" cy="245951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l-PL" dirty="0">
                <a:latin typeface="Algerian" panose="04020705040A02060702" pitchFamily="82" charset="0"/>
              </a:rPr>
              <a:t>Instruktor: Oliwia </a:t>
            </a:r>
            <a:r>
              <a:rPr lang="pl-PL" dirty="0" err="1">
                <a:latin typeface="Algerian" panose="04020705040A02060702" pitchFamily="82" charset="0"/>
              </a:rPr>
              <a:t>Telesz</a:t>
            </a:r>
            <a:r>
              <a:rPr lang="pl-PL" dirty="0">
                <a:latin typeface="Algerian" panose="04020705040A02060702" pitchFamily="82" charset="0"/>
              </a:rPr>
              <a:t>                          </a:t>
            </a:r>
          </a:p>
          <a:p>
            <a:pPr>
              <a:lnSpc>
                <a:spcPct val="150000"/>
              </a:lnSpc>
            </a:pPr>
            <a:r>
              <a:rPr lang="pl-PL" dirty="0">
                <a:latin typeface="Book Antiqua" panose="02040602050305030304" pitchFamily="18" charset="0"/>
              </a:rPr>
              <a:t>Pierwsze zajęcia odbędą się w </a:t>
            </a:r>
            <a:r>
              <a:rPr lang="pl-PL" u="sng" dirty="0">
                <a:latin typeface="Book Antiqua" panose="02040602050305030304" pitchFamily="18" charset="0"/>
              </a:rPr>
              <a:t>poniedziałek  09.09.2024r. </a:t>
            </a:r>
            <a:r>
              <a:rPr lang="pl-PL" dirty="0">
                <a:latin typeface="Book Antiqua" panose="02040602050305030304" pitchFamily="18" charset="0"/>
              </a:rPr>
              <a:t>– sala GDK </a:t>
            </a:r>
          </a:p>
          <a:p>
            <a:pPr>
              <a:lnSpc>
                <a:spcPct val="150000"/>
              </a:lnSpc>
            </a:pPr>
            <a:r>
              <a:rPr lang="pl-PL" dirty="0">
                <a:latin typeface="Book Antiqua" panose="02040602050305030304" pitchFamily="18" charset="0"/>
              </a:rPr>
              <a:t>-grupa młodsza  - godz. 16.00 – 17.00 </a:t>
            </a:r>
          </a:p>
          <a:p>
            <a:pPr>
              <a:lnSpc>
                <a:spcPct val="150000"/>
              </a:lnSpc>
            </a:pPr>
            <a:r>
              <a:rPr lang="pl-PL" dirty="0">
                <a:latin typeface="Book Antiqua" panose="02040602050305030304" pitchFamily="18" charset="0"/>
              </a:rPr>
              <a:t>- Grupa starsza od 8 </a:t>
            </a:r>
            <a:r>
              <a:rPr lang="pl-PL" dirty="0" err="1">
                <a:latin typeface="Book Antiqua" panose="02040602050305030304" pitchFamily="18" charset="0"/>
              </a:rPr>
              <a:t>rż</a:t>
            </a:r>
            <a:r>
              <a:rPr lang="pl-PL" dirty="0">
                <a:latin typeface="Book Antiqua" panose="02040602050305030304" pitchFamily="18" charset="0"/>
              </a:rPr>
              <a:t> - </a:t>
            </a:r>
          </a:p>
          <a:p>
            <a:pPr>
              <a:lnSpc>
                <a:spcPct val="150000"/>
              </a:lnSpc>
            </a:pPr>
            <a:r>
              <a:rPr lang="pl-PL" dirty="0">
                <a:latin typeface="Book Antiqua" panose="02040602050305030304" pitchFamily="18" charset="0"/>
              </a:rPr>
              <a:t>Godz. 17.00 – 18.00                                                                          </a:t>
            </a:r>
            <a:r>
              <a:rPr lang="pl-PL" b="1" dirty="0">
                <a:latin typeface="Arial Black" panose="020B0A04020102020204" pitchFamily="34" charset="0"/>
              </a:rPr>
              <a:t>Zajęcia odpłatne 60 zł/m-c</a:t>
            </a:r>
          </a:p>
          <a:p>
            <a:pPr>
              <a:lnSpc>
                <a:spcPct val="150000"/>
              </a:lnSpc>
            </a:pPr>
            <a:r>
              <a:rPr lang="pl-PL" sz="1400" dirty="0">
                <a:latin typeface="Arial Black" panose="020B0A04020102020204" pitchFamily="34" charset="0"/>
              </a:rPr>
              <a:t>Na pierwsze zajęcia zapraszamy dzieci </a:t>
            </a:r>
            <a:r>
              <a:rPr lang="pl-PL" sz="1400">
                <a:latin typeface="Arial Black" panose="020B0A04020102020204" pitchFamily="34" charset="0"/>
              </a:rPr>
              <a:t>z rodzicami. </a:t>
            </a:r>
            <a:endParaRPr lang="pl-PL" sz="14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7107665"/>
      </p:ext>
    </p:extLst>
  </p:cSld>
  <p:clrMapOvr>
    <a:masterClrMapping/>
  </p:clrMapOvr>
</p:sld>
</file>

<file path=ppt/theme/theme1.xml><?xml version="1.0" encoding="utf-8"?>
<a:theme xmlns:a="http://schemas.openxmlformats.org/drawingml/2006/main" name="Smuga">
  <a:themeElements>
    <a:clrScheme name="Fioletowy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Smuga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muga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262</TotalTime>
  <Words>149</Words>
  <Application>Microsoft Office PowerPoint</Application>
  <PresentationFormat>Panoramiczny</PresentationFormat>
  <Paragraphs>21</Paragraphs>
  <Slides>2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7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</vt:i4>
      </vt:variant>
    </vt:vector>
  </HeadingPairs>
  <TitlesOfParts>
    <vt:vector size="10" baseType="lpstr">
      <vt:lpstr>Algerian</vt:lpstr>
      <vt:lpstr>Arial</vt:lpstr>
      <vt:lpstr>Arial Black</vt:lpstr>
      <vt:lpstr>Book Antiqua</vt:lpstr>
      <vt:lpstr>Bookman Old Style</vt:lpstr>
      <vt:lpstr>Century Gothic</vt:lpstr>
      <vt:lpstr>Wingdings 3</vt:lpstr>
      <vt:lpstr>Smuga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Krystyna Ratajczak</dc:creator>
  <cp:lastModifiedBy>Krystyna Ratajczak</cp:lastModifiedBy>
  <cp:revision>1</cp:revision>
  <dcterms:created xsi:type="dcterms:W3CDTF">2023-08-22T10:40:13Z</dcterms:created>
  <dcterms:modified xsi:type="dcterms:W3CDTF">2024-08-21T11:49:03Z</dcterms:modified>
</cp:coreProperties>
</file>